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284" r:id="rId3"/>
    <p:sldId id="256" r:id="rId4"/>
    <p:sldId id="257" r:id="rId5"/>
    <p:sldId id="258" r:id="rId6"/>
    <p:sldId id="259" r:id="rId7"/>
    <p:sldId id="260" r:id="rId8"/>
    <p:sldId id="267" r:id="rId9"/>
    <p:sldId id="268" r:id="rId10"/>
    <p:sldId id="261" r:id="rId11"/>
    <p:sldId id="262" r:id="rId12"/>
    <p:sldId id="263" r:id="rId13"/>
    <p:sldId id="264" r:id="rId14"/>
    <p:sldId id="265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3DE6A-74F5-4D0F-9352-A741BABF2CCE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BA87-CFBF-4CE1-9285-741DEC6AFDB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935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  <p:sp>
        <p:nvSpPr>
          <p:cNvPr id="48132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A77330-09AA-48F7-BFDE-DDA34F6D225F}" type="slidenum">
              <a:rPr lang="tr-TR" altLang="tr-TR">
                <a:solidFill>
                  <a:srgbClr val="000000"/>
                </a:solidFill>
              </a:rPr>
              <a:pPr/>
              <a:t>1</a:t>
            </a:fld>
            <a:endParaRPr lang="tr-TR" altLang="tr-T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17E75-02CE-47C6-ADCA-8CB495EDE8FD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BA22-4862-4C84-849D-49665FABB43D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6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F5958-3D6E-45F9-9FAC-C66650E26DCF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0B701-FE49-4DFF-8ACD-CC479251F037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5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8A00-297C-4D59-A889-2D0EE8B3F90C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2942F-4501-4F83-A3A8-523BA42955E2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7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EB02-5A94-4EC9-83C2-1C1ED6EE71F0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AAAE8-288C-42C3-8712-C085D621C72E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75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00E1-70E7-43D8-84CC-AEE65C7CDE67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9A93-D228-4749-BB3C-C82A09C229D1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2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08C45-C395-494A-A116-C59F2E6CE6E7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8A6BE-55DA-4A25-B028-3F32F8FC0724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0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DFFC-30E1-4AEE-AFC7-7A9EF87A1C72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3BF2-7BC9-4C69-934F-7684DF518272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283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F96A-C901-4534-9E7F-F2825D2D9844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2CF7A-F606-4F4C-B7EF-A7934AD7D194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A645F-B051-4870-9148-BB4A00A73463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17239-460A-4553-A52A-7F7AAE04E473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80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E481F-4596-49AF-86C5-5ADF06B90920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7DE7C-02A1-4455-A8B0-3174AFC8BF90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882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65A91-363F-4C52-BB26-ECCA7306FCD6}" type="datetimeFigureOut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24.04.2016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138B9-E66D-46DF-AC6E-EE6B680BBEE3}" type="slidenum">
              <a:rPr lang="tr-TR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02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B8AE04F-0281-46EE-8F20-033521E0BD3B}" type="datetimeFigureOut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4/24/2016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D5D5E5-8BB7-48D2-96B7-14A642DDC26A}" type="slidenum">
              <a:rPr lang="en-US">
                <a:solidFill>
                  <a:prstClr val="black">
                    <a:lumMod val="65000"/>
                    <a:lumOff val="35000"/>
                  </a:prstClr>
                </a:solidFill>
              </a:rPr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://www.igdirtso.org.tr/" TargetMode="External"/><Relationship Id="rId10" Type="http://schemas.openxmlformats.org/officeDocument/2006/relationships/image" Target="../media/image11.jpeg"/><Relationship Id="rId4" Type="http://schemas.openxmlformats.org/officeDocument/2006/relationships/image" Target="../media/image6.pn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ctrTitle"/>
          </p:nvPr>
        </p:nvSpPr>
        <p:spPr>
          <a:xfrm>
            <a:off x="685800" y="412750"/>
            <a:ext cx="7772400" cy="2039938"/>
          </a:xfrm>
        </p:spPr>
        <p:txBody>
          <a:bodyPr/>
          <a:lstStyle/>
          <a:p>
            <a:pPr eaLnBrk="1" fontAlgn="auto" hangingPunct="1">
              <a:lnSpc>
                <a:spcPts val="1100"/>
              </a:lnSpc>
              <a:spcAft>
                <a:spcPts val="0"/>
              </a:spcAft>
              <a:defRPr/>
            </a:pP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Bu proje Avrupa Birliği ve Türkiye Cumhuriyeti</a:t>
            </a:r>
            <a:br>
              <a:rPr lang="tr-TR" altLang="tr-TR" sz="12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tarafından </a:t>
            </a:r>
            <a:r>
              <a:rPr lang="tr-TR" altLang="tr-TR" sz="1200" b="1" dirty="0">
                <a:solidFill>
                  <a:schemeClr val="tx1"/>
                </a:solidFill>
              </a:rPr>
              <a:t>f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inanse </a:t>
            </a:r>
            <a:r>
              <a:rPr lang="tr-TR" altLang="tr-TR" sz="1200" b="1" dirty="0">
                <a:solidFill>
                  <a:schemeClr val="tx1"/>
                </a:solidFill>
              </a:rPr>
              <a:t>e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dilmektedir</a:t>
            </a:r>
            <a:r>
              <a:rPr lang="tr-TR" altLang="tr-TR" sz="800" b="1" dirty="0" smtClean="0">
                <a:solidFill>
                  <a:schemeClr val="tx1"/>
                </a:solidFill>
              </a:rPr>
              <a:t>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17411" name="Resim 5" descr="C:\Users\Bilal Keskin\Desktop\PROJE 2016\PROJE DOSYALARI\GÖRÜNÜRLÜK\LOGOLAR\1. AB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4813"/>
            <a:ext cx="3619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Resim 13" descr="Açıklama: C:\Users\kerem\Desktop\mutlula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410200"/>
            <a:ext cx="89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Resim 15" descr="http://www.igdirtso.org.tr/images/modu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397500"/>
            <a:ext cx="10810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Resim 16" descr="C:\Users\Bilal Keskin\Desktop\PROJE 2016\yalova ile ortak proje\LOGOLAR\ığdır üniversitesi 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92725"/>
            <a:ext cx="8001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Resim 17" descr="F:\PROJE 2016\SÖZ. SON\Gorunurluk_Rehberi&amp;Logolar\LOGOLAR\4. IKGPRO-Yat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6438"/>
            <a:ext cx="16208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Resim 18" descr="C:\Users\Bilal Keskin\Desktop\PROJE 2016\SÖZ. SON\Gorunurluk_Rehberi&amp;Logolar\LOGOLAR\10. ISK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516438"/>
            <a:ext cx="154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Resim 19" descr="C:\Users\Bilal Keskin\Desktop\PROJE 2016\SÖZ. SON\Gorunurluk_Rehberi&amp;Logolar\LOGOLAR\2. CSGB YENI RENK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516438"/>
            <a:ext cx="133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Metin kutusu 3"/>
          <p:cNvSpPr txBox="1">
            <a:spLocks noChangeArrowheads="1"/>
          </p:cNvSpPr>
          <p:nvPr/>
        </p:nvSpPr>
        <p:spPr bwMode="auto">
          <a:xfrm>
            <a:off x="152400" y="5934075"/>
            <a:ext cx="8880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400" smtClean="0">
                <a:solidFill>
                  <a:prstClr val="black"/>
                </a:solidFill>
                <a:latin typeface="Swis721 Hv BT" pitchFamily="34" charset="0"/>
                <a:ea typeface="Calibri" pitchFamily="34" charset="0"/>
                <a:cs typeface="Times New Roman" pitchFamily="18" charset="0"/>
              </a:rPr>
              <a:t>Bu yayın Avrupa Birliği ve Türkiye Cumhuriyeti’nin mali katkılarıyla hazırlanmıştır. Bu yayının içeriğinden yalnızca Iğdır Üniversitesi sorumludur ve bu içerik hiçbir şekilde Avrupa Birliği veya Türkiye Cumhuriyeti’nin görüş ve tutumunu yansıtmamaktadır.</a:t>
            </a:r>
            <a:endParaRPr lang="tr-TR" altLang="tr-TR" sz="140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9" name="Metin kutusu 4"/>
          <p:cNvSpPr txBox="1">
            <a:spLocks noChangeArrowheads="1"/>
          </p:cNvSpPr>
          <p:nvPr/>
        </p:nvSpPr>
        <p:spPr bwMode="auto">
          <a:xfrm>
            <a:off x="685800" y="2768600"/>
            <a:ext cx="7920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defTabSz="457200"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defTabSz="457200" eaLnBrk="0" fontAlgn="base" hangingPunct="0">
              <a:spcAft>
                <a:spcPct val="0"/>
              </a:spcAft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GENEL BECERİ EĞİTİMİ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BİLGİSAYARDA OFİS PROGRAMLARI VE KLAVYE KULLANIMI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(F KLAVYE 1)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Arş.Gör</a:t>
            </a:r>
            <a:r>
              <a:rPr lang="tr-TR" altLang="tr-TR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Ceyhan </a:t>
            </a:r>
            <a:r>
              <a:rPr lang="tr-TR" altLang="tr-TR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YILMAZ</a:t>
            </a:r>
            <a:endParaRPr lang="tr-TR" altLang="tr-TR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KLAVYE TUŞLARI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TEMEL SIRA TUŞLARI U İLE BAŞLAYAN TUŞLARDIR.</a:t>
            </a:r>
          </a:p>
          <a:p>
            <a:r>
              <a:rPr lang="en-US" dirty="0" smtClean="0"/>
              <a:t>ÜST SIRA TUŞLARI F İLE BAŞLAYAN TUŞLARI İÇERİR.</a:t>
            </a:r>
          </a:p>
          <a:p>
            <a:r>
              <a:rPr lang="en-US" dirty="0" smtClean="0"/>
              <a:t>ALT SIRA TUŞLARI J İLE BAŞLAYAN TUŞLARDIR.</a:t>
            </a:r>
          </a:p>
        </p:txBody>
      </p:sp>
    </p:spTree>
    <p:extLst>
      <p:ext uri="{BB962C8B-B14F-4D97-AF65-F5344CB8AC3E}">
        <p14:creationId xmlns:p14="http://schemas.microsoft.com/office/powerpoint/2010/main" val="34011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049217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PARMAKLARI KLAVYEYE YERLEŞTİRME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PARMAKLAR TEMEL SIRA TUŞLARI ÜZERİNE YERLEŞTİRİLİR.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754104"/>
              </p:ext>
            </p:extLst>
          </p:nvPr>
        </p:nvGraphicFramePr>
        <p:xfrm>
          <a:off x="899592" y="3140968"/>
          <a:ext cx="7272807" cy="30059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{69012ECD-51FC-41F1-AA8D-1B2483CD663E}</a:tableStyleId>
              </a:tblPr>
              <a:tblGrid>
                <a:gridCol w="1746110"/>
                <a:gridCol w="1890293"/>
                <a:gridCol w="1809799"/>
                <a:gridCol w="1826605"/>
              </a:tblGrid>
              <a:tr h="308716"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</a:rPr>
                        <a:t>SOL EL</a:t>
                      </a: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000" dirty="0" smtClean="0">
                        <a:effectLst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</a:rPr>
                        <a:t>SAĞ </a:t>
                      </a:r>
                      <a:r>
                        <a:rPr lang="tr-TR" sz="1000" dirty="0">
                          <a:effectLst/>
                        </a:rPr>
                        <a:t>EL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2738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Küçük Parmak</a:t>
                      </a:r>
                      <a:endParaRPr lang="tr-TR" sz="1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U üzerine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İşaret Parmağı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K üzerine</a:t>
                      </a:r>
                      <a:endParaRPr lang="tr-TR" sz="1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665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Yüzük Parmağı</a:t>
                      </a:r>
                      <a:endParaRPr lang="tr-TR" sz="1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İ üzerine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Orta Parmak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M üzerine</a:t>
                      </a:r>
                      <a:endParaRPr lang="tr-TR" sz="1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519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Orta Parmak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E üzerine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Yüzük Parmağı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L üzerine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  <a:tr h="55198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İşaret Parmağı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A üzerine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Küçük Parmak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Y üzerine</a:t>
                      </a:r>
                      <a:endParaRPr lang="tr-TR" sz="1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2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064896" cy="1054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PARMAKLARI KLAVYEYE YERLEŞTİRME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SAĞ ELİN BAŞ PARMAĞI BOŞLUK ÇUBUĞUNA YAKIN TUTULUR.</a:t>
            </a:r>
          </a:p>
          <a:p>
            <a:r>
              <a:rPr lang="en-US" dirty="0" smtClean="0"/>
              <a:t>SOL ELİN BAŞ PARMAĞI HAFİF KIVRIK TUTULUR.</a:t>
            </a:r>
          </a:p>
          <a:p>
            <a:r>
              <a:rPr lang="en-US" dirty="0" smtClean="0"/>
              <a:t>ELLER KLAVYEDEN BİRKAÇ KEZ KALDIRILIP TEKRAR YERLEŞTİRİLİR.</a:t>
            </a:r>
          </a:p>
          <a:p>
            <a:r>
              <a:rPr lang="en-US" dirty="0" smtClean="0"/>
              <a:t>Ü – T – Ş TUŞLARI BOŞTA BIRAKILIR.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326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AŞAĞIDAKİ TABLODAKİ HER SATIRI ÖNCE 3 ER KEZ YAZINIZ. SONRA BİRER KEZ YAZINIZ.</a:t>
            </a:r>
          </a:p>
          <a:p>
            <a:r>
              <a:rPr lang="en-US" dirty="0" smtClean="0"/>
              <a:t>BÜTÜN UYGULAMA TABLOLARINDA AYNI İŞLEMİ YAPINIZ.</a:t>
            </a:r>
          </a:p>
          <a:p>
            <a:r>
              <a:rPr lang="en-US" dirty="0" smtClean="0"/>
              <a:t>TABLODAKİLERİ YAZARKEN GÖZLER KLAVYEDE DEĞİL YAZILACAK METİNLERDE OLMALI.</a:t>
            </a:r>
          </a:p>
          <a:p>
            <a:r>
              <a:rPr lang="en-US" dirty="0" smtClean="0"/>
              <a:t>PARMAKLAR TEMEL SIRADAN KALKMAMALI.</a:t>
            </a:r>
          </a:p>
          <a:p>
            <a:r>
              <a:rPr lang="en-US" dirty="0" smtClean="0"/>
              <a:t>TÜM TABLO UYGULAMALARI 30 DK İÇİNDE TAMAMLANMALIDIR.</a:t>
            </a:r>
          </a:p>
        </p:txBody>
      </p:sp>
    </p:spTree>
    <p:extLst>
      <p:ext uri="{BB962C8B-B14F-4D97-AF65-F5344CB8AC3E}">
        <p14:creationId xmlns:p14="http://schemas.microsoft.com/office/powerpoint/2010/main" val="421138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1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551182"/>
              </p:ext>
            </p:extLst>
          </p:nvPr>
        </p:nvGraphicFramePr>
        <p:xfrm>
          <a:off x="971600" y="2348880"/>
          <a:ext cx="7344819" cy="39604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761103"/>
                <a:gridCol w="840608"/>
                <a:gridCol w="813807"/>
                <a:gridCol w="830781"/>
                <a:gridCol w="830781"/>
                <a:gridCol w="810235"/>
                <a:gridCol w="831674"/>
                <a:gridCol w="812915"/>
                <a:gridCol w="812915"/>
              </a:tblGrid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1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aaa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aaa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kkk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kkk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aaa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kkk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aka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aka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2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aka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aka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aka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aka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3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eee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eee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mmm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mmm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eee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mmm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eme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eme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4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iii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iii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lll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lll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ili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ili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kil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kil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5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uuu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uuu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yyy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yyy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uuu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yyy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uyu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uyu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77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6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kem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kem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kem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kek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kek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7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kil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kil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kil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ilk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ilk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ilik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yum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yum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8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aka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aka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aka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eme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eme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eme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ili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ili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9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uyu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uyu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uyu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kim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mek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mek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10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ulu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ulu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ulu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ulu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yuk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yak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yak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yay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71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11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ala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ala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ala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ala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aya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aya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aya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aya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553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12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mim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mim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mek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mek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kil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kek</a:t>
                      </a:r>
                      <a:endParaRPr lang="tr-TR" sz="20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kak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yum</a:t>
                      </a:r>
                      <a:endParaRPr lang="tr-TR" sz="20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5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2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391796"/>
              </p:ext>
            </p:extLst>
          </p:nvPr>
        </p:nvGraphicFramePr>
        <p:xfrm>
          <a:off x="827585" y="2132856"/>
          <a:ext cx="7776863" cy="35836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76063"/>
                <a:gridCol w="720080"/>
                <a:gridCol w="792088"/>
                <a:gridCol w="720080"/>
                <a:gridCol w="720080"/>
                <a:gridCol w="792088"/>
                <a:gridCol w="720080"/>
                <a:gridCol w="792088"/>
                <a:gridCol w="1008112"/>
                <a:gridCol w="936104"/>
              </a:tblGrid>
              <a:tr h="4032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</a:rPr>
                        <a:t>1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aka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kaka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eke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keke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iki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kiki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kum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kumu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kay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608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2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em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me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al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ala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uma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mum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muma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mumu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3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ttt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ttt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ktk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tkt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kat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tak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yat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95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4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kit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tik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kit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kut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kutu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tel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tele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ata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518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5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yut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yuta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yit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yite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yat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yata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tay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taya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taka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86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6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mat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mata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tama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met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mete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ete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ete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etem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45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7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tut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tuttu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ut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tul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tula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tek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teke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tel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tele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022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400">
                          <a:effectLst/>
                        </a:rPr>
                        <a:t>8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mete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tam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kutu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et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tuttu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mete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>
                          <a:effectLst/>
                        </a:rPr>
                        <a:t>tam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</a:rPr>
                        <a:t>kutu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2000" dirty="0" err="1">
                          <a:effectLst/>
                        </a:rPr>
                        <a:t>tutt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5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3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526239"/>
              </p:ext>
            </p:extLst>
          </p:nvPr>
        </p:nvGraphicFramePr>
        <p:xfrm>
          <a:off x="611560" y="2348880"/>
          <a:ext cx="7920880" cy="361240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32048"/>
                <a:gridCol w="648072"/>
                <a:gridCol w="720080"/>
                <a:gridCol w="720080"/>
                <a:gridCol w="1008112"/>
                <a:gridCol w="792088"/>
                <a:gridCol w="792088"/>
                <a:gridCol w="1080120"/>
                <a:gridCol w="792088"/>
                <a:gridCol w="936104"/>
              </a:tblGrid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aka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kek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kem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kal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kil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kel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yay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uyu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07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2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ata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kat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yut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kit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tik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ete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yet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met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ele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eke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etek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yet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let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tel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kal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kala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üüü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üüü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aüa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aüa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üka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ukala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ütü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07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5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ütü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ütü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tüy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tüy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üye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üyelik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ülke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yük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yüke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tüme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müm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müma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ümü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mülk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küm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küme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küt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75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tüy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tüye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tük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tüke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tüttü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tüttümü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tüle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mum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tüttü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kümeye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ümitti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tüme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tümle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külü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külü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tülü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tülü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tüyü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tüyü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tüyüm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lüle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lülem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ekü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ekü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üye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üye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tüy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tüy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kül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kül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küle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53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yüke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yüke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üyem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üyem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ülke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ülke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ülkem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ülkem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ülkem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07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aküme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aküme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akümü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akümü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akümü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4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8007647"/>
              </p:ext>
            </p:extLst>
          </p:nvPr>
        </p:nvGraphicFramePr>
        <p:xfrm>
          <a:off x="1043608" y="2276872"/>
          <a:ext cx="7128789" cy="40724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04056"/>
                <a:gridCol w="720080"/>
                <a:gridCol w="720080"/>
                <a:gridCol w="648072"/>
                <a:gridCol w="720080"/>
                <a:gridCol w="720080"/>
                <a:gridCol w="792088"/>
                <a:gridCol w="863235"/>
                <a:gridCol w="720509"/>
                <a:gridCol w="720509"/>
              </a:tblGrid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1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aka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aka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ata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tek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teke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mata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mala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904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2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kül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kal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kel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kel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tülü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tülü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tülü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3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kel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kele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tüle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tay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taya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tam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tama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kulu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4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tüm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üye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üye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alt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İlk 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ilk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ilke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5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şşş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şşş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yşy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şyş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şay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 err="1">
                          <a:effectLst/>
                        </a:rPr>
                        <a:t>şay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şey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75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6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şal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şul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şel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şule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maş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maiş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maiş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7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iyş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İyş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şiş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şiş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kuş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kuş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8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kaşa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şak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şaka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taş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taşa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şal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şal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9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işi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işit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işit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şiş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şişe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şişe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ekşi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ekşi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ekşit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10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şşş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şyş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yşy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şeş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şeş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şaş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şaşa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296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11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şeyi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şeyi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işim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işim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işim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işimi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işimi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575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12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yaşam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</a:rPr>
                        <a:t>yaşat</a:t>
                      </a:r>
                      <a:endParaRPr lang="tr-TR" sz="18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</a:rPr>
                        <a:t>yaşat</a:t>
                      </a:r>
                      <a:endParaRPr lang="tr-TR" sz="18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5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de-DE" dirty="0" smtClean="0"/>
          </a:p>
          <a:p>
            <a:pPr marL="0" indent="0">
              <a:buNone/>
            </a:pPr>
            <a:r>
              <a:rPr lang="de-DE" sz="3300" dirty="0" smtClean="0"/>
              <a:t>AŞAĞIDAKİ CÜMLELERİN HEPSİNİ KLAVYEYE BAKMADAN YAZINIZ.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sz="2900" dirty="0" err="1" smtClean="0"/>
              <a:t>ayşe</a:t>
            </a:r>
            <a:r>
              <a:rPr lang="de-DE" sz="2900" dirty="0" smtClean="0"/>
              <a:t> </a:t>
            </a:r>
            <a:r>
              <a:rPr lang="de-DE" sz="2900" dirty="0" err="1"/>
              <a:t>iki</a:t>
            </a:r>
            <a:r>
              <a:rPr lang="de-DE" sz="2900" dirty="0"/>
              <a:t> </a:t>
            </a:r>
            <a:r>
              <a:rPr lang="de-DE" sz="2900" dirty="0" err="1"/>
              <a:t>kuş</a:t>
            </a:r>
            <a:r>
              <a:rPr lang="de-DE" sz="2900" dirty="0"/>
              <a:t> </a:t>
            </a:r>
            <a:r>
              <a:rPr lang="de-DE" sz="2900" dirty="0" err="1"/>
              <a:t>ile</a:t>
            </a:r>
            <a:r>
              <a:rPr lang="de-DE" sz="2900" dirty="0"/>
              <a:t> </a:t>
            </a:r>
            <a:r>
              <a:rPr lang="de-DE" sz="2900" dirty="0" err="1"/>
              <a:t>uyumuştu</a:t>
            </a:r>
            <a:endParaRPr lang="tr-TR" sz="2900" dirty="0"/>
          </a:p>
          <a:p>
            <a:r>
              <a:rPr lang="de-DE" sz="2900" dirty="0" err="1" smtClean="0"/>
              <a:t>iki</a:t>
            </a:r>
            <a:r>
              <a:rPr lang="de-DE" sz="2900" dirty="0" smtClean="0"/>
              <a:t> </a:t>
            </a:r>
            <a:r>
              <a:rPr lang="de-DE" sz="2900" dirty="0" err="1"/>
              <a:t>kişi</a:t>
            </a:r>
            <a:r>
              <a:rPr lang="de-DE" sz="2900" dirty="0"/>
              <a:t> </a:t>
            </a:r>
            <a:r>
              <a:rPr lang="de-DE" sz="2900" dirty="0" err="1"/>
              <a:t>iki</a:t>
            </a:r>
            <a:r>
              <a:rPr lang="de-DE" sz="2900" dirty="0"/>
              <a:t> </a:t>
            </a:r>
            <a:r>
              <a:rPr lang="de-DE" sz="2900" dirty="0" err="1"/>
              <a:t>yem</a:t>
            </a:r>
            <a:r>
              <a:rPr lang="de-DE" sz="2900" dirty="0"/>
              <a:t> </a:t>
            </a:r>
            <a:r>
              <a:rPr lang="de-DE" sz="2900" dirty="0" err="1"/>
              <a:t>ile</a:t>
            </a:r>
            <a:r>
              <a:rPr lang="de-DE" sz="2900" dirty="0"/>
              <a:t> alt </a:t>
            </a:r>
            <a:r>
              <a:rPr lang="de-DE" sz="2900" dirty="0" err="1"/>
              <a:t>alta</a:t>
            </a:r>
            <a:r>
              <a:rPr lang="de-DE" sz="2900" dirty="0"/>
              <a:t> </a:t>
            </a:r>
            <a:r>
              <a:rPr lang="de-DE" sz="2900" dirty="0" err="1"/>
              <a:t>iki</a:t>
            </a:r>
            <a:r>
              <a:rPr lang="de-DE" sz="2900" dirty="0"/>
              <a:t> </a:t>
            </a:r>
            <a:r>
              <a:rPr lang="de-DE" sz="2900" dirty="0" err="1"/>
              <a:t>kuşu</a:t>
            </a:r>
            <a:r>
              <a:rPr lang="de-DE" sz="2900" dirty="0"/>
              <a:t> </a:t>
            </a:r>
            <a:r>
              <a:rPr lang="de-DE" sz="2900" dirty="0" err="1"/>
              <a:t>yemlemiş</a:t>
            </a:r>
            <a:r>
              <a:rPr lang="de-DE" sz="2900" dirty="0"/>
              <a:t> </a:t>
            </a:r>
            <a:endParaRPr lang="tr-TR" sz="2900" dirty="0"/>
          </a:p>
          <a:p>
            <a:r>
              <a:rPr lang="de-DE" sz="2900" dirty="0" err="1" smtClean="0"/>
              <a:t>ali</a:t>
            </a:r>
            <a:r>
              <a:rPr lang="de-DE" sz="2900" dirty="0" smtClean="0"/>
              <a:t> </a:t>
            </a:r>
            <a:r>
              <a:rPr lang="de-DE" sz="2900" dirty="0" err="1"/>
              <a:t>ile</a:t>
            </a:r>
            <a:r>
              <a:rPr lang="de-DE" sz="2900" dirty="0"/>
              <a:t> </a:t>
            </a:r>
            <a:r>
              <a:rPr lang="de-DE" sz="2900" dirty="0" err="1"/>
              <a:t>ayşe</a:t>
            </a:r>
            <a:r>
              <a:rPr lang="de-DE" sz="2900" dirty="0"/>
              <a:t> </a:t>
            </a:r>
            <a:r>
              <a:rPr lang="de-DE" sz="2900" dirty="0" err="1"/>
              <a:t>memlekette</a:t>
            </a:r>
            <a:r>
              <a:rPr lang="de-DE" sz="2900" dirty="0"/>
              <a:t> </a:t>
            </a:r>
            <a:r>
              <a:rPr lang="de-DE" sz="2900" dirty="0" err="1"/>
              <a:t>muallimlik</a:t>
            </a:r>
            <a:r>
              <a:rPr lang="de-DE" sz="2900" dirty="0"/>
              <a:t> </a:t>
            </a:r>
            <a:r>
              <a:rPr lang="de-DE" sz="2900" dirty="0" err="1"/>
              <a:t>etti</a:t>
            </a:r>
            <a:r>
              <a:rPr lang="de-DE" sz="2900" dirty="0"/>
              <a:t> </a:t>
            </a:r>
            <a:endParaRPr lang="tr-TR" sz="2900" dirty="0"/>
          </a:p>
          <a:p>
            <a:pPr marL="0" indent="0">
              <a:buNone/>
            </a:pPr>
            <a:endParaRPr lang="tr-TR" sz="2900" dirty="0"/>
          </a:p>
          <a:p>
            <a:r>
              <a:rPr lang="de-DE" sz="2900" dirty="0" err="1" smtClean="0"/>
              <a:t>kamil</a:t>
            </a:r>
            <a:r>
              <a:rPr lang="de-DE" sz="2900" dirty="0" smtClean="0"/>
              <a:t> </a:t>
            </a:r>
            <a:r>
              <a:rPr lang="de-DE" sz="2900" dirty="0" err="1"/>
              <a:t>yemiş</a:t>
            </a:r>
            <a:r>
              <a:rPr lang="de-DE" sz="2900" dirty="0"/>
              <a:t> </a:t>
            </a:r>
            <a:r>
              <a:rPr lang="de-DE" sz="2900" dirty="0" err="1"/>
              <a:t>yemekte</a:t>
            </a:r>
            <a:r>
              <a:rPr lang="de-DE" sz="2900" dirty="0"/>
              <a:t> </a:t>
            </a:r>
            <a:r>
              <a:rPr lang="de-DE" sz="2900" dirty="0" err="1"/>
              <a:t>kime</a:t>
            </a:r>
            <a:r>
              <a:rPr lang="de-DE" sz="2900" dirty="0"/>
              <a:t> </a:t>
            </a:r>
            <a:r>
              <a:rPr lang="de-DE" sz="2900" dirty="0" err="1"/>
              <a:t>şaşakalmakta</a:t>
            </a:r>
            <a:r>
              <a:rPr lang="de-DE" sz="2900" dirty="0"/>
              <a:t> </a:t>
            </a:r>
            <a:endParaRPr lang="tr-TR" sz="2900" dirty="0"/>
          </a:p>
          <a:p>
            <a:r>
              <a:rPr lang="de-DE" sz="2900" dirty="0" err="1" smtClean="0"/>
              <a:t>iki</a:t>
            </a:r>
            <a:r>
              <a:rPr lang="de-DE" sz="2900" dirty="0" smtClean="0"/>
              <a:t> </a:t>
            </a:r>
            <a:r>
              <a:rPr lang="de-DE" sz="2900" dirty="0" err="1"/>
              <a:t>milli</a:t>
            </a:r>
            <a:r>
              <a:rPr lang="de-DE" sz="2900" dirty="0"/>
              <a:t> </a:t>
            </a:r>
            <a:r>
              <a:rPr lang="de-DE" sz="2900" dirty="0" err="1"/>
              <a:t>atlet</a:t>
            </a:r>
            <a:r>
              <a:rPr lang="de-DE" sz="2900" dirty="0"/>
              <a:t> </a:t>
            </a:r>
            <a:r>
              <a:rPr lang="de-DE" sz="2900" dirty="0" err="1"/>
              <a:t>iki</a:t>
            </a:r>
            <a:r>
              <a:rPr lang="de-DE" sz="2900" dirty="0"/>
              <a:t> </a:t>
            </a:r>
            <a:r>
              <a:rPr lang="de-DE" sz="2900" dirty="0" err="1"/>
              <a:t>memlekete</a:t>
            </a:r>
            <a:r>
              <a:rPr lang="de-DE" sz="2900" dirty="0"/>
              <a:t> </a:t>
            </a:r>
            <a:r>
              <a:rPr lang="de-DE" sz="2900" dirty="0" err="1"/>
              <a:t>iyilik</a:t>
            </a:r>
            <a:r>
              <a:rPr lang="de-DE" sz="2900" dirty="0"/>
              <a:t> </a:t>
            </a:r>
            <a:r>
              <a:rPr lang="de-DE" sz="2900" dirty="0" err="1"/>
              <a:t>etti</a:t>
            </a:r>
            <a:r>
              <a:rPr lang="de-DE" sz="2900" dirty="0"/>
              <a:t> </a:t>
            </a:r>
            <a:endParaRPr lang="tr-TR" sz="2900" dirty="0"/>
          </a:p>
          <a:p>
            <a:r>
              <a:rPr lang="de-DE" sz="2900" dirty="0" err="1" smtClean="0"/>
              <a:t>aytül</a:t>
            </a:r>
            <a:r>
              <a:rPr lang="de-DE" sz="2900" dirty="0" smtClean="0"/>
              <a:t> </a:t>
            </a:r>
            <a:r>
              <a:rPr lang="de-DE" sz="2900" dirty="0" err="1"/>
              <a:t>kalemi</a:t>
            </a:r>
            <a:r>
              <a:rPr lang="de-DE" sz="2900" dirty="0"/>
              <a:t> </a:t>
            </a:r>
            <a:r>
              <a:rPr lang="de-DE" sz="2900" dirty="0" err="1"/>
              <a:t>ile</a:t>
            </a:r>
            <a:r>
              <a:rPr lang="de-DE" sz="2900" dirty="0"/>
              <a:t> </a:t>
            </a:r>
            <a:r>
              <a:rPr lang="de-DE" sz="2900" dirty="0" err="1"/>
              <a:t>şu</a:t>
            </a:r>
            <a:r>
              <a:rPr lang="de-DE" sz="2900" dirty="0"/>
              <a:t> </a:t>
            </a:r>
            <a:r>
              <a:rPr lang="de-DE" sz="2900" dirty="0" err="1"/>
              <a:t>işlemi</a:t>
            </a:r>
            <a:r>
              <a:rPr lang="de-DE" sz="2900" dirty="0"/>
              <a:t> </a:t>
            </a:r>
            <a:r>
              <a:rPr lang="de-DE" sz="2900" dirty="0" err="1"/>
              <a:t>iyi</a:t>
            </a:r>
            <a:r>
              <a:rPr lang="de-DE" sz="2900" dirty="0"/>
              <a:t> </a:t>
            </a:r>
            <a:r>
              <a:rPr lang="de-DE" sz="2900" dirty="0" err="1"/>
              <a:t>tamam</a:t>
            </a:r>
            <a:r>
              <a:rPr lang="de-DE" sz="2900" dirty="0"/>
              <a:t> </a:t>
            </a:r>
            <a:r>
              <a:rPr lang="de-DE" sz="2900" dirty="0" err="1"/>
              <a:t>etti</a:t>
            </a:r>
            <a:r>
              <a:rPr lang="de-DE" sz="2900" dirty="0"/>
              <a:t> </a:t>
            </a:r>
            <a:endParaRPr lang="tr-TR" sz="2900" dirty="0"/>
          </a:p>
          <a:p>
            <a:pPr marL="0" indent="0">
              <a:buNone/>
            </a:pPr>
            <a:endParaRPr lang="tr-TR" sz="2900" dirty="0"/>
          </a:p>
          <a:p>
            <a:r>
              <a:rPr lang="de-DE" sz="2900" dirty="0" err="1" smtClean="0"/>
              <a:t>tilki</a:t>
            </a:r>
            <a:r>
              <a:rPr lang="de-DE" sz="2900" dirty="0" smtClean="0"/>
              <a:t> </a:t>
            </a:r>
            <a:r>
              <a:rPr lang="de-DE" sz="2900" dirty="0" err="1"/>
              <a:t>kemal</a:t>
            </a:r>
            <a:r>
              <a:rPr lang="de-DE" sz="2900" dirty="0"/>
              <a:t> </a:t>
            </a:r>
            <a:r>
              <a:rPr lang="de-DE" sz="2900" dirty="0" err="1"/>
              <a:t>ile</a:t>
            </a:r>
            <a:r>
              <a:rPr lang="de-DE" sz="2900" dirty="0"/>
              <a:t> </a:t>
            </a:r>
            <a:r>
              <a:rPr lang="de-DE" sz="2900" dirty="0" err="1"/>
              <a:t>kemik</a:t>
            </a:r>
            <a:r>
              <a:rPr lang="de-DE" sz="2900" dirty="0"/>
              <a:t> </a:t>
            </a:r>
            <a:r>
              <a:rPr lang="de-DE" sz="2900" dirty="0" err="1"/>
              <a:t>ali</a:t>
            </a:r>
            <a:r>
              <a:rPr lang="de-DE" sz="2900" dirty="0"/>
              <a:t> </a:t>
            </a:r>
            <a:r>
              <a:rPr lang="de-DE" sz="2900" dirty="0" err="1"/>
              <a:t>tkt</a:t>
            </a:r>
            <a:r>
              <a:rPr lang="de-DE" sz="2900" dirty="0"/>
              <a:t> </a:t>
            </a:r>
            <a:r>
              <a:rPr lang="de-DE" sz="2900" dirty="0" err="1"/>
              <a:t>yi</a:t>
            </a:r>
            <a:r>
              <a:rPr lang="de-DE" sz="2900" dirty="0"/>
              <a:t> </a:t>
            </a:r>
            <a:r>
              <a:rPr lang="de-DE" sz="2900" dirty="0" err="1"/>
              <a:t>işletmeye</a:t>
            </a:r>
            <a:r>
              <a:rPr lang="de-DE" sz="2900" dirty="0"/>
              <a:t> </a:t>
            </a:r>
            <a:r>
              <a:rPr lang="de-DE" sz="2900" dirty="0" err="1"/>
              <a:t>yetkili</a:t>
            </a:r>
            <a:r>
              <a:rPr lang="de-DE" sz="2900" dirty="0"/>
              <a:t> </a:t>
            </a:r>
            <a:endParaRPr lang="tr-TR" sz="2900" dirty="0"/>
          </a:p>
          <a:p>
            <a:r>
              <a:rPr lang="de-DE" sz="2900" dirty="0" err="1" smtClean="0"/>
              <a:t>emel</a:t>
            </a:r>
            <a:r>
              <a:rPr lang="de-DE" sz="2900" dirty="0" smtClean="0"/>
              <a:t> </a:t>
            </a:r>
            <a:r>
              <a:rPr lang="de-DE" sz="2900" dirty="0" err="1"/>
              <a:t>tek</a:t>
            </a:r>
            <a:r>
              <a:rPr lang="de-DE" sz="2900" dirty="0"/>
              <a:t> </a:t>
            </a:r>
            <a:r>
              <a:rPr lang="de-DE" sz="2900" dirty="0" err="1"/>
              <a:t>kelime</a:t>
            </a:r>
            <a:r>
              <a:rPr lang="de-DE" sz="2900" dirty="0"/>
              <a:t> </a:t>
            </a:r>
            <a:r>
              <a:rPr lang="de-DE" sz="2900" dirty="0" err="1"/>
              <a:t>ile</a:t>
            </a:r>
            <a:r>
              <a:rPr lang="de-DE" sz="2900" dirty="0"/>
              <a:t> </a:t>
            </a:r>
            <a:r>
              <a:rPr lang="de-DE" sz="2900" dirty="0" err="1"/>
              <a:t>iyi</a:t>
            </a:r>
            <a:r>
              <a:rPr lang="de-DE" sz="2900" dirty="0"/>
              <a:t> </a:t>
            </a:r>
            <a:r>
              <a:rPr lang="de-DE" sz="2900" dirty="0" err="1"/>
              <a:t>üşütmüş</a:t>
            </a:r>
            <a:r>
              <a:rPr lang="de-DE" sz="2900" dirty="0"/>
              <a:t> </a:t>
            </a:r>
            <a:endParaRPr lang="tr-TR" sz="2900" dirty="0"/>
          </a:p>
          <a:p>
            <a:r>
              <a:rPr lang="de-DE" sz="2900" dirty="0" err="1" smtClean="0"/>
              <a:t>ülkü</a:t>
            </a:r>
            <a:r>
              <a:rPr lang="de-DE" sz="2900" dirty="0" smtClean="0"/>
              <a:t> </a:t>
            </a:r>
            <a:r>
              <a:rPr lang="de-DE" sz="2900" dirty="0" err="1"/>
              <a:t>ekşi</a:t>
            </a:r>
            <a:r>
              <a:rPr lang="de-DE" sz="2900" dirty="0"/>
              <a:t> </a:t>
            </a:r>
            <a:r>
              <a:rPr lang="de-DE" sz="2900" dirty="0" err="1"/>
              <a:t>yemişi</a:t>
            </a:r>
            <a:r>
              <a:rPr lang="de-DE" sz="2900" dirty="0"/>
              <a:t> </a:t>
            </a:r>
            <a:r>
              <a:rPr lang="de-DE" sz="2900" dirty="0" err="1"/>
              <a:t>yemiş</a:t>
            </a:r>
            <a:r>
              <a:rPr lang="de-DE" sz="2900" dirty="0"/>
              <a:t> </a:t>
            </a:r>
            <a:endParaRPr lang="tr-TR" sz="2900" dirty="0"/>
          </a:p>
          <a:p>
            <a:pPr marL="0" indent="0">
              <a:buNone/>
            </a:pPr>
            <a:endParaRPr lang="tr-TR" sz="2900" dirty="0"/>
          </a:p>
          <a:p>
            <a:r>
              <a:rPr lang="de-DE" sz="2900" dirty="0" err="1" smtClean="0"/>
              <a:t>iki</a:t>
            </a:r>
            <a:r>
              <a:rPr lang="de-DE" sz="2900" dirty="0" smtClean="0"/>
              <a:t> </a:t>
            </a:r>
            <a:r>
              <a:rPr lang="de-DE" sz="2900" dirty="0" err="1"/>
              <a:t>atla</a:t>
            </a:r>
            <a:r>
              <a:rPr lang="de-DE" sz="2900" dirty="0"/>
              <a:t> </a:t>
            </a:r>
            <a:r>
              <a:rPr lang="de-DE" sz="2900" dirty="0" err="1"/>
              <a:t>iki</a:t>
            </a:r>
            <a:r>
              <a:rPr lang="de-DE" sz="2900" dirty="0"/>
              <a:t> </a:t>
            </a:r>
            <a:r>
              <a:rPr lang="de-DE" sz="2900" dirty="0" err="1"/>
              <a:t>kişi</a:t>
            </a:r>
            <a:r>
              <a:rPr lang="de-DE" sz="2900" dirty="0"/>
              <a:t> </a:t>
            </a:r>
            <a:r>
              <a:rPr lang="de-DE" sz="2900" dirty="0" err="1"/>
              <a:t>kuş</a:t>
            </a:r>
            <a:r>
              <a:rPr lang="de-DE" sz="2900" dirty="0"/>
              <a:t> </a:t>
            </a:r>
            <a:r>
              <a:rPr lang="de-DE" sz="2900" dirty="0" err="1"/>
              <a:t>yakalamakta</a:t>
            </a:r>
            <a:r>
              <a:rPr lang="de-DE" sz="2900" dirty="0"/>
              <a:t> </a:t>
            </a:r>
            <a:endParaRPr lang="tr-TR" sz="2900" dirty="0"/>
          </a:p>
          <a:p>
            <a:r>
              <a:rPr lang="de-DE" sz="2900" dirty="0" err="1" smtClean="0"/>
              <a:t>aya</a:t>
            </a:r>
            <a:r>
              <a:rPr lang="de-DE" sz="2900" dirty="0" smtClean="0"/>
              <a:t> </a:t>
            </a:r>
            <a:r>
              <a:rPr lang="de-DE" sz="2900" dirty="0" err="1"/>
              <a:t>iyi</a:t>
            </a:r>
            <a:r>
              <a:rPr lang="de-DE" sz="2900" dirty="0"/>
              <a:t> </a:t>
            </a:r>
            <a:r>
              <a:rPr lang="de-DE" sz="2900" dirty="0" err="1"/>
              <a:t>ki</a:t>
            </a:r>
            <a:r>
              <a:rPr lang="de-DE" sz="2900" dirty="0"/>
              <a:t> </a:t>
            </a:r>
            <a:r>
              <a:rPr lang="de-DE" sz="2900" dirty="0" err="1"/>
              <a:t>iki</a:t>
            </a:r>
            <a:r>
              <a:rPr lang="de-DE" sz="2900" dirty="0"/>
              <a:t> </a:t>
            </a:r>
            <a:r>
              <a:rPr lang="de-DE" sz="2900" dirty="0" err="1"/>
              <a:t>kişilik</a:t>
            </a:r>
            <a:r>
              <a:rPr lang="de-DE" sz="2900" dirty="0"/>
              <a:t> tim </a:t>
            </a:r>
            <a:r>
              <a:rPr lang="de-DE" sz="2900" dirty="0" err="1"/>
              <a:t>yetkiliymiş</a:t>
            </a:r>
            <a:r>
              <a:rPr lang="de-DE" sz="2900" dirty="0"/>
              <a:t> </a:t>
            </a:r>
            <a:endParaRPr lang="tr-TR" sz="2900" dirty="0"/>
          </a:p>
          <a:p>
            <a:r>
              <a:rPr lang="de-DE" sz="2900" dirty="0" err="1" smtClean="0"/>
              <a:t>ali</a:t>
            </a:r>
            <a:r>
              <a:rPr lang="de-DE" sz="2900" dirty="0" smtClean="0"/>
              <a:t> </a:t>
            </a:r>
            <a:r>
              <a:rPr lang="de-DE" sz="2900" dirty="0" err="1"/>
              <a:t>tek</a:t>
            </a:r>
            <a:r>
              <a:rPr lang="de-DE" sz="2900" dirty="0"/>
              <a:t> </a:t>
            </a:r>
            <a:r>
              <a:rPr lang="de-DE" sz="2900" dirty="0" err="1"/>
              <a:t>kelime</a:t>
            </a:r>
            <a:r>
              <a:rPr lang="de-DE" sz="2900" dirty="0"/>
              <a:t> </a:t>
            </a:r>
            <a:r>
              <a:rPr lang="de-DE" sz="2900" dirty="0" err="1"/>
              <a:t>ile</a:t>
            </a:r>
            <a:r>
              <a:rPr lang="de-DE" sz="2900" dirty="0"/>
              <a:t> </a:t>
            </a:r>
            <a:r>
              <a:rPr lang="de-DE" sz="2900" dirty="0" err="1"/>
              <a:t>klima</a:t>
            </a:r>
            <a:r>
              <a:rPr lang="de-DE" sz="2900" dirty="0"/>
              <a:t> </a:t>
            </a:r>
            <a:r>
              <a:rPr lang="de-DE" sz="2900" dirty="0" err="1"/>
              <a:t>işletmeye</a:t>
            </a:r>
            <a:r>
              <a:rPr lang="de-DE" sz="2900" dirty="0"/>
              <a:t> </a:t>
            </a:r>
            <a:r>
              <a:rPr lang="de-DE" sz="2900" dirty="0" err="1"/>
              <a:t>tek</a:t>
            </a:r>
            <a:r>
              <a:rPr lang="de-DE" sz="2900" dirty="0"/>
              <a:t> </a:t>
            </a:r>
            <a:r>
              <a:rPr lang="de-DE" sz="2900" dirty="0" err="1"/>
              <a:t>kişiymiş</a:t>
            </a:r>
            <a:r>
              <a:rPr lang="de-DE" sz="2900" dirty="0"/>
              <a:t> </a:t>
            </a:r>
            <a:endParaRPr lang="tr-TR" sz="29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52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6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err="1"/>
              <a:t>ayşe</a:t>
            </a:r>
            <a:r>
              <a:rPr lang="de-DE" dirty="0"/>
              <a:t> </a:t>
            </a:r>
            <a:r>
              <a:rPr lang="de-DE" dirty="0" err="1"/>
              <a:t>kilimi</a:t>
            </a:r>
            <a:r>
              <a:rPr lang="de-DE" dirty="0"/>
              <a:t> </a:t>
            </a:r>
            <a:r>
              <a:rPr lang="de-DE" dirty="0" err="1"/>
              <a:t>ütüleye</a:t>
            </a:r>
            <a:r>
              <a:rPr lang="de-DE" dirty="0"/>
              <a:t> </a:t>
            </a:r>
            <a:r>
              <a:rPr lang="de-DE" dirty="0" err="1"/>
              <a:t>ütüleye</a:t>
            </a:r>
            <a:r>
              <a:rPr lang="de-DE" dirty="0"/>
              <a:t> </a:t>
            </a:r>
            <a:r>
              <a:rPr lang="de-DE" dirty="0" err="1"/>
              <a:t>tamam</a:t>
            </a:r>
            <a:r>
              <a:rPr lang="de-DE" dirty="0"/>
              <a:t> </a:t>
            </a:r>
            <a:r>
              <a:rPr lang="de-DE" dirty="0" err="1"/>
              <a:t>etti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akil</a:t>
            </a:r>
            <a:r>
              <a:rPr lang="de-DE" dirty="0" smtClean="0"/>
              <a:t> </a:t>
            </a:r>
            <a:r>
              <a:rPr lang="de-DE" dirty="0" err="1"/>
              <a:t>şaka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iki</a:t>
            </a:r>
            <a:r>
              <a:rPr lang="de-DE" dirty="0"/>
              <a:t> </a:t>
            </a:r>
            <a:r>
              <a:rPr lang="de-DE" dirty="0" err="1"/>
              <a:t>kişiyi</a:t>
            </a:r>
            <a:r>
              <a:rPr lang="de-DE" dirty="0"/>
              <a:t> </a:t>
            </a:r>
            <a:r>
              <a:rPr lang="de-DE" dirty="0" err="1"/>
              <a:t>işletti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/>
              <a:t>m</a:t>
            </a:r>
            <a:r>
              <a:rPr lang="de-DE" dirty="0" err="1" smtClean="0"/>
              <a:t>elek</a:t>
            </a:r>
            <a:r>
              <a:rPr lang="de-DE" dirty="0" smtClean="0"/>
              <a:t> </a:t>
            </a:r>
            <a:r>
              <a:rPr lang="de-DE" dirty="0" err="1"/>
              <a:t>işlemeli</a:t>
            </a:r>
            <a:r>
              <a:rPr lang="de-DE" dirty="0"/>
              <a:t> </a:t>
            </a:r>
            <a:r>
              <a:rPr lang="de-DE" dirty="0" err="1"/>
              <a:t>işi</a:t>
            </a:r>
            <a:r>
              <a:rPr lang="de-DE" dirty="0"/>
              <a:t> </a:t>
            </a:r>
            <a:r>
              <a:rPr lang="de-DE" dirty="0" err="1"/>
              <a:t>ütü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ütülemişti</a:t>
            </a:r>
            <a:r>
              <a:rPr lang="de-DE" dirty="0"/>
              <a:t>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de-DE" dirty="0" err="1" smtClean="0"/>
              <a:t>kemikli</a:t>
            </a:r>
            <a:r>
              <a:rPr lang="de-DE" dirty="0" smtClean="0"/>
              <a:t> </a:t>
            </a:r>
            <a:r>
              <a:rPr lang="de-DE" dirty="0"/>
              <a:t>et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yemek</a:t>
            </a:r>
            <a:r>
              <a:rPr lang="de-DE" dirty="0"/>
              <a:t> </a:t>
            </a:r>
            <a:r>
              <a:rPr lang="de-DE" dirty="0" err="1"/>
              <a:t>yemek</a:t>
            </a:r>
            <a:r>
              <a:rPr lang="de-DE" dirty="0"/>
              <a:t> </a:t>
            </a:r>
            <a:r>
              <a:rPr lang="de-DE" dirty="0" err="1"/>
              <a:t>tek</a:t>
            </a:r>
            <a:r>
              <a:rPr lang="de-DE" dirty="0"/>
              <a:t> </a:t>
            </a:r>
            <a:r>
              <a:rPr lang="de-DE" dirty="0" err="1"/>
              <a:t>kişilik</a:t>
            </a:r>
            <a:r>
              <a:rPr lang="de-DE" dirty="0"/>
              <a:t> </a:t>
            </a:r>
            <a:r>
              <a:rPr lang="de-DE" dirty="0" err="1"/>
              <a:t>iş</a:t>
            </a:r>
            <a:r>
              <a:rPr lang="de-DE" dirty="0"/>
              <a:t> </a:t>
            </a:r>
            <a:r>
              <a:rPr lang="de-DE" dirty="0" err="1"/>
              <a:t>imiş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elli</a:t>
            </a:r>
            <a:r>
              <a:rPr lang="de-DE" dirty="0" smtClean="0"/>
              <a:t> </a:t>
            </a:r>
            <a:r>
              <a:rPr lang="de-DE" dirty="0" err="1"/>
              <a:t>kişi</a:t>
            </a:r>
            <a:r>
              <a:rPr lang="de-DE" dirty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uyumak</a:t>
            </a:r>
            <a:r>
              <a:rPr lang="de-DE" dirty="0"/>
              <a:t> </a:t>
            </a:r>
            <a:r>
              <a:rPr lang="de-DE" dirty="0" err="1"/>
              <a:t>kimi</a:t>
            </a:r>
            <a:r>
              <a:rPr lang="de-DE" dirty="0"/>
              <a:t> </a:t>
            </a:r>
            <a:r>
              <a:rPr lang="de-DE" dirty="0" err="1"/>
              <a:t>etkilemiş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iki</a:t>
            </a:r>
            <a:r>
              <a:rPr lang="de-DE" dirty="0" smtClean="0"/>
              <a:t> </a:t>
            </a:r>
            <a:r>
              <a:rPr lang="de-DE" dirty="0" err="1"/>
              <a:t>kişilik</a:t>
            </a:r>
            <a:r>
              <a:rPr lang="de-DE" dirty="0"/>
              <a:t> </a:t>
            </a:r>
            <a:r>
              <a:rPr lang="de-DE" dirty="0" err="1"/>
              <a:t>işi</a:t>
            </a:r>
            <a:r>
              <a:rPr lang="de-DE" dirty="0"/>
              <a:t> </a:t>
            </a:r>
            <a:r>
              <a:rPr lang="de-DE" dirty="0" err="1"/>
              <a:t>elli</a:t>
            </a:r>
            <a:r>
              <a:rPr lang="de-DE" dirty="0"/>
              <a:t> </a:t>
            </a:r>
            <a:r>
              <a:rPr lang="de-DE" dirty="0" err="1"/>
              <a:t>kişi</a:t>
            </a:r>
            <a:r>
              <a:rPr lang="de-DE" dirty="0"/>
              <a:t> </a:t>
            </a:r>
            <a:r>
              <a:rPr lang="de-DE" dirty="0" err="1"/>
              <a:t>tamamlamaya</a:t>
            </a:r>
            <a:r>
              <a:rPr lang="de-DE" dirty="0"/>
              <a:t> </a:t>
            </a:r>
            <a:r>
              <a:rPr lang="de-DE" dirty="0" err="1"/>
              <a:t>yetmemiş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de-DE" dirty="0" err="1" smtClean="0"/>
              <a:t>memleket</a:t>
            </a:r>
            <a:r>
              <a:rPr lang="de-DE" dirty="0" smtClean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milleti</a:t>
            </a:r>
            <a:r>
              <a:rPr lang="de-DE" dirty="0"/>
              <a:t> </a:t>
            </a:r>
            <a:r>
              <a:rPr lang="de-DE" dirty="0" err="1"/>
              <a:t>kelime</a:t>
            </a:r>
            <a:r>
              <a:rPr lang="de-DE" dirty="0"/>
              <a:t> </a:t>
            </a:r>
            <a:r>
              <a:rPr lang="de-DE" dirty="0" err="1"/>
              <a:t>kelime</a:t>
            </a:r>
            <a:r>
              <a:rPr lang="de-DE" dirty="0"/>
              <a:t> </a:t>
            </a:r>
            <a:r>
              <a:rPr lang="de-DE" dirty="0" err="1"/>
              <a:t>tamam</a:t>
            </a:r>
            <a:r>
              <a:rPr lang="de-DE" dirty="0"/>
              <a:t> </a:t>
            </a:r>
            <a:r>
              <a:rPr lang="de-DE" dirty="0" err="1"/>
              <a:t>etti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iki</a:t>
            </a:r>
            <a:r>
              <a:rPr lang="de-DE" dirty="0" smtClean="0"/>
              <a:t> </a:t>
            </a:r>
            <a:r>
              <a:rPr lang="de-DE" dirty="0" err="1"/>
              <a:t>kişilik</a:t>
            </a:r>
            <a:r>
              <a:rPr lang="de-DE" dirty="0"/>
              <a:t> tim </a:t>
            </a:r>
            <a:r>
              <a:rPr lang="de-DE" dirty="0" err="1"/>
              <a:t>işi</a:t>
            </a:r>
            <a:r>
              <a:rPr lang="de-DE" dirty="0"/>
              <a:t> </a:t>
            </a:r>
            <a:r>
              <a:rPr lang="de-DE" dirty="0" err="1"/>
              <a:t>tamamlamaya</a:t>
            </a:r>
            <a:r>
              <a:rPr lang="de-DE" dirty="0"/>
              <a:t> </a:t>
            </a:r>
            <a:r>
              <a:rPr lang="de-DE" dirty="0" err="1"/>
              <a:t>üşümüş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şaka</a:t>
            </a:r>
            <a:r>
              <a:rPr lang="de-DE" dirty="0" smtClean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yemek</a:t>
            </a:r>
            <a:r>
              <a:rPr lang="de-DE" dirty="0"/>
              <a:t> </a:t>
            </a:r>
            <a:r>
              <a:rPr lang="de-DE" dirty="0" err="1"/>
              <a:t>yemek</a:t>
            </a:r>
            <a:r>
              <a:rPr lang="de-DE" dirty="0"/>
              <a:t> </a:t>
            </a:r>
            <a:r>
              <a:rPr lang="de-DE" dirty="0" err="1"/>
              <a:t>kişiye</a:t>
            </a:r>
            <a:r>
              <a:rPr lang="de-DE" dirty="0"/>
              <a:t> </a:t>
            </a:r>
            <a:r>
              <a:rPr lang="de-DE" dirty="0" err="1"/>
              <a:t>yetmemiş</a:t>
            </a:r>
            <a:r>
              <a:rPr lang="de-DE" dirty="0"/>
              <a:t> 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r>
              <a:rPr lang="de-DE" dirty="0" err="1" smtClean="0"/>
              <a:t>yetişmiş</a:t>
            </a:r>
            <a:r>
              <a:rPr lang="de-DE" dirty="0" smtClean="0"/>
              <a:t> </a:t>
            </a:r>
            <a:r>
              <a:rPr lang="de-DE" dirty="0" err="1"/>
              <a:t>yetmiş</a:t>
            </a:r>
            <a:r>
              <a:rPr lang="de-DE" dirty="0"/>
              <a:t> </a:t>
            </a:r>
            <a:r>
              <a:rPr lang="de-DE" dirty="0" err="1"/>
              <a:t>kişi</a:t>
            </a:r>
            <a:r>
              <a:rPr lang="de-DE" dirty="0"/>
              <a:t> </a:t>
            </a:r>
            <a:r>
              <a:rPr lang="de-DE" dirty="0" err="1"/>
              <a:t>iki</a:t>
            </a:r>
            <a:r>
              <a:rPr lang="de-DE" dirty="0"/>
              <a:t> </a:t>
            </a:r>
            <a:r>
              <a:rPr lang="de-DE" dirty="0" err="1"/>
              <a:t>işi</a:t>
            </a:r>
            <a:r>
              <a:rPr lang="de-DE" dirty="0"/>
              <a:t> </a:t>
            </a:r>
            <a:r>
              <a:rPr lang="de-DE" dirty="0" err="1"/>
              <a:t>tamamlamaya</a:t>
            </a:r>
            <a:r>
              <a:rPr lang="de-DE" dirty="0"/>
              <a:t> </a:t>
            </a:r>
            <a:r>
              <a:rPr lang="de-DE" dirty="0" err="1"/>
              <a:t>yetmemiş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yetmişiki</a:t>
            </a:r>
            <a:r>
              <a:rPr lang="de-DE" dirty="0" smtClean="0"/>
              <a:t> </a:t>
            </a:r>
            <a:r>
              <a:rPr lang="de-DE" dirty="0" err="1"/>
              <a:t>millet</a:t>
            </a:r>
            <a:r>
              <a:rPr lang="de-DE" dirty="0"/>
              <a:t> </a:t>
            </a:r>
            <a:r>
              <a:rPr lang="de-DE" dirty="0" err="1"/>
              <a:t>yetişmiş</a:t>
            </a:r>
            <a:r>
              <a:rPr lang="de-DE" dirty="0"/>
              <a:t> </a:t>
            </a:r>
            <a:r>
              <a:rPr lang="de-DE" dirty="0" err="1"/>
              <a:t>yemişi</a:t>
            </a:r>
            <a:r>
              <a:rPr lang="de-DE" dirty="0"/>
              <a:t> </a:t>
            </a:r>
            <a:r>
              <a:rPr lang="de-DE" dirty="0" err="1"/>
              <a:t>yemiş</a:t>
            </a:r>
            <a:r>
              <a:rPr lang="de-DE" dirty="0"/>
              <a:t> </a:t>
            </a:r>
            <a:endParaRPr lang="tr-TR" dirty="0"/>
          </a:p>
          <a:p>
            <a:r>
              <a:rPr lang="de-DE" dirty="0" err="1" smtClean="0"/>
              <a:t>ayla</a:t>
            </a:r>
            <a:r>
              <a:rPr lang="de-DE" dirty="0" smtClean="0"/>
              <a:t> </a:t>
            </a:r>
            <a:r>
              <a:rPr lang="de-DE" dirty="0" err="1"/>
              <a:t>ile</a:t>
            </a:r>
            <a:r>
              <a:rPr lang="de-DE" dirty="0"/>
              <a:t> </a:t>
            </a:r>
            <a:r>
              <a:rPr lang="de-DE" dirty="0" err="1"/>
              <a:t>aytül</a:t>
            </a:r>
            <a:r>
              <a:rPr lang="de-DE" dirty="0"/>
              <a:t> </a:t>
            </a:r>
            <a:r>
              <a:rPr lang="de-DE" dirty="0" err="1"/>
              <a:t>kimi</a:t>
            </a:r>
            <a:r>
              <a:rPr lang="de-DE" dirty="0"/>
              <a:t> </a:t>
            </a:r>
            <a:r>
              <a:rPr lang="de-DE" dirty="0" err="1"/>
              <a:t>yakalamakta</a:t>
            </a:r>
            <a:r>
              <a:rPr lang="de-DE" dirty="0"/>
              <a:t> </a:t>
            </a:r>
            <a:r>
              <a:rPr lang="de-DE" dirty="0" err="1"/>
              <a:t>imiş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443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10 PARMAK </a:t>
            </a:r>
            <a:br>
              <a:rPr lang="en-US" dirty="0" smtClean="0"/>
            </a:br>
            <a:r>
              <a:rPr lang="en-US" dirty="0" smtClean="0"/>
              <a:t>F KLAVYE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3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7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9039389"/>
              </p:ext>
            </p:extLst>
          </p:nvPr>
        </p:nvGraphicFramePr>
        <p:xfrm>
          <a:off x="1043605" y="2204867"/>
          <a:ext cx="6912771" cy="36003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32051"/>
                <a:gridCol w="576064"/>
                <a:gridCol w="648072"/>
                <a:gridCol w="754716"/>
                <a:gridCol w="610752"/>
                <a:gridCol w="612992"/>
                <a:gridCol w="685836"/>
                <a:gridCol w="720080"/>
                <a:gridCol w="864096"/>
                <a:gridCol w="1008112"/>
              </a:tblGrid>
              <a:tr h="2966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1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tak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tek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tik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mal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mul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taş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kaş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936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2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akü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akü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tak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tak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yem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yem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tut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3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şu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şu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kuşa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kuşa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iki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iki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elma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elma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4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şu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kuşa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yem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ali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şu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kuşa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yem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66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5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ııı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ııı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ııı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aıa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aıa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aıa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alı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66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6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atı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atı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aşı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aşı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ayı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ayı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yıka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4271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7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aşı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aşı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ayı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ayık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kış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 err="1">
                          <a:effectLst/>
                        </a:rPr>
                        <a:t>mış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şık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şıkmış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akış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66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8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kıy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kıy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kış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kış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yıl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yıl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tıka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669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9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ılık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ılık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ye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ile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eti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ılık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ılık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07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10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ılık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ılık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ayık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ayık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yakı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yakıt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yakıt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yakı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yak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11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ışıl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akıt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aşım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aşıma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ışık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taşı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almış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12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taşı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atmış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ay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ışımış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>
                          <a:effectLst/>
                        </a:rPr>
                        <a:t>ışık</a:t>
                      </a:r>
                      <a:endParaRPr lang="tr-TR" sz="16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kuş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almış</a:t>
                      </a:r>
                      <a:endParaRPr lang="tr-TR" sz="16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63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8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6310481"/>
              </p:ext>
            </p:extLst>
          </p:nvPr>
        </p:nvGraphicFramePr>
        <p:xfrm>
          <a:off x="1115616" y="2564904"/>
          <a:ext cx="7128792" cy="30963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370196"/>
                <a:gridCol w="709924"/>
                <a:gridCol w="788722"/>
                <a:gridCol w="723446"/>
                <a:gridCol w="792088"/>
                <a:gridCol w="792088"/>
                <a:gridCol w="648072"/>
                <a:gridCol w="720080"/>
                <a:gridCol w="792088"/>
                <a:gridCol w="792088"/>
              </a:tblGrid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aka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tek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tik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mul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2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akü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akü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kuş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muş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akmış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ılık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etli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yemek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yemek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iyi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imiş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imiş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ımiş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ekim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işlemiş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ılık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etli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yemek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yemiş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yemek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iyi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imiş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rrr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rrr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rrr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krk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rkr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krk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arka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kur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kur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kir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kir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kır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kır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kıra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kıra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kıra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erk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erk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yer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şer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şer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ray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ray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şar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şer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şere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ter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tere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tar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tara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tarak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kart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kart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496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uru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kuru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ara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kara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ere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ir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tir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36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10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ürk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kürk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kürkü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kürküm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tür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türk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türkü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türküm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türküm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11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kürküm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kürküm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yerim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yerime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elma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reklam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reklam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rayı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arka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arkaya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atar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takar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9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977668"/>
              </p:ext>
            </p:extLst>
          </p:nvPr>
        </p:nvGraphicFramePr>
        <p:xfrm>
          <a:off x="1187622" y="2276876"/>
          <a:ext cx="6984778" cy="36707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504058"/>
                <a:gridCol w="576064"/>
                <a:gridCol w="792088"/>
                <a:gridCol w="648072"/>
                <a:gridCol w="792088"/>
                <a:gridCol w="718779"/>
                <a:gridCol w="721381"/>
                <a:gridCol w="864096"/>
                <a:gridCol w="648072"/>
                <a:gridCol w="720080"/>
              </a:tblGrid>
              <a:tr h="28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1</a:t>
                      </a:r>
                      <a:endParaRPr lang="tr-TR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tak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tek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tik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mal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mul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ili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İli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37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2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akü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akü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tak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tak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yaş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yaş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kil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kel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3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kurt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kurt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kara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ark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ark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arka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arka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Arar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500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4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rami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reklam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reklamı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arka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arkaya</a:t>
                      </a:r>
                      <a:endParaRPr lang="tr-TR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rakamla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37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5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sss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sss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ksk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ksk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aks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kes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6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sula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kur</a:t>
                      </a:r>
                      <a:endParaRPr lang="tr-TR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kursu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7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ask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askı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aks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aksa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kursa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8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ese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kes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kese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ses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sese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sesi</a:t>
                      </a:r>
                      <a:endParaRPr lang="tr-TR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yas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yasa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say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370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9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süt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süt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sil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sil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ser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ser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sar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sark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10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askı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askı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kısa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kısa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kısas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kısas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Kısas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1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11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sirk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sirk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sakal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sami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eski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kese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sat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50267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12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saka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kasa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satmış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sami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iyi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>
                          <a:effectLst/>
                        </a:rPr>
                        <a:t>su</a:t>
                      </a:r>
                      <a:endParaRPr lang="tr-TR" sz="15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500" dirty="0">
                          <a:effectLst/>
                        </a:rPr>
                        <a:t>sat</a:t>
                      </a:r>
                      <a:endParaRPr lang="tr-TR" sz="15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2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10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95671"/>
              </p:ext>
            </p:extLst>
          </p:nvPr>
        </p:nvGraphicFramePr>
        <p:xfrm>
          <a:off x="1187624" y="2276872"/>
          <a:ext cx="6768753" cy="31683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32048"/>
                <a:gridCol w="648072"/>
                <a:gridCol w="895678"/>
                <a:gridCol w="632255"/>
                <a:gridCol w="691529"/>
                <a:gridCol w="707171"/>
                <a:gridCol w="529751"/>
                <a:gridCol w="817907"/>
                <a:gridCol w="707171"/>
                <a:gridCol w="707171"/>
              </a:tblGrid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1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aka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tek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tik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mal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mul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taş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yaş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2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akü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akü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kas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kas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uyu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uyu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uyut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yık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Yık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3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sarı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sarı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kurt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kurt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sus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sus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ararlar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ararlar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arka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4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saat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satılmış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arı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atılmış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sarı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sarı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kurtlan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su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ararlar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5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ccc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ccc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aca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cac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cayık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sac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saca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270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6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ceme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cim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cime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cik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cike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ece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ece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ecel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7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cay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cay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ucu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ucu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uca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uca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caka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8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uca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ucak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cet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cetti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cır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cıra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cere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ceke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9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caka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ceke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acık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cam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cami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eceli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10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acılı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acım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acıma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acımak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cak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cakalı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cam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camcı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6135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11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acar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cari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cari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cici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cici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cicil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cüce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cüce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721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12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cemal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camcıya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cam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satmış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celil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camı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acele</a:t>
                      </a:r>
                      <a:endParaRPr lang="tr-TR" sz="14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acele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yıkar</a:t>
                      </a:r>
                      <a:endParaRPr lang="tr-TR" sz="14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0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11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500393"/>
              </p:ext>
            </p:extLst>
          </p:nvPr>
        </p:nvGraphicFramePr>
        <p:xfrm>
          <a:off x="971600" y="2276872"/>
          <a:ext cx="7128794" cy="295232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432050"/>
                <a:gridCol w="792088"/>
                <a:gridCol w="648072"/>
                <a:gridCol w="792088"/>
                <a:gridCol w="792088"/>
                <a:gridCol w="720080"/>
                <a:gridCol w="576064"/>
                <a:gridCol w="936104"/>
                <a:gridCol w="648072"/>
                <a:gridCol w="792088"/>
              </a:tblGrid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1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Aka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aka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tak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tük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tik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mal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mul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kaş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yaş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Akü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akü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kaz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kaz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kıs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kıs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cop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cop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serj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Dev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dev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ben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ben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eğe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eğe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haç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haç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ufuk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jandarma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jipi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jeoloğu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aramaya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çıktı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jale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jeton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almaya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gitti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5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Ööö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ööö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iöi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öiö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öte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öte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ölü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ölü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ölüm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6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Köz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köz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öze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öze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özen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7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Söz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söz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köy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köy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köylü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ört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ört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örtü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örtü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3060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8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ömer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ölüleri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gömmüş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cephe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arka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cepheye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göre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güzel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9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köşe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köşe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ökse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ökse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örgü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örgü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örgün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ökse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ökse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3402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10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Yön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yön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yöncü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fön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fön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föncü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sön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sön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sönük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5202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11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önde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önde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önder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önder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öbek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öbek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özere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gözlük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satmış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12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öteki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köye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döndük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özel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görevle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köye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gönderilen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görevli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dönmedi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71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UYGULAMA 12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979929"/>
              </p:ext>
            </p:extLst>
          </p:nvPr>
        </p:nvGraphicFramePr>
        <p:xfrm>
          <a:off x="1187624" y="2132858"/>
          <a:ext cx="6768752" cy="405191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961184"/>
                <a:gridCol w="961184"/>
                <a:gridCol w="748712"/>
                <a:gridCol w="910594"/>
                <a:gridCol w="910594"/>
                <a:gridCol w="758828"/>
                <a:gridCol w="758828"/>
                <a:gridCol w="758828"/>
              </a:tblGrid>
              <a:tr h="4659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,,,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,,,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y,y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y,y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ey,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59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 err="1">
                          <a:effectLst/>
                        </a:rPr>
                        <a:t>İy</a:t>
                      </a:r>
                      <a:r>
                        <a:rPr lang="tr-TR" sz="1200" dirty="0">
                          <a:effectLst/>
                        </a:rPr>
                        <a:t>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Uy,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Uy,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İy,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İy,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59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Ak,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Ak,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Ek,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Ek,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İk,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İk,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Uk,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Uk,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59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Ye,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Yi,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Yi,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Yu,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Yu,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46595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Ala,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Yama,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Yaka,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Lama,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Kama,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Taşa,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Kaya,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Kutu,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 </a:t>
                      </a:r>
                      <a:endParaRPr lang="tr-TR" sz="12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1304686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</a:rPr>
                        <a:t>Boşboğazı </a:t>
                      </a:r>
                      <a:r>
                        <a:rPr lang="tr-TR" sz="1600" dirty="0">
                          <a:effectLst/>
                        </a:rPr>
                        <a:t>cehenneme atmışlar, odun yaş diye bağırmış.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Cahilin dostluğundan, alimin düşmanlığı iyidir.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Görünen dağın uzağı olmaz, görünen köy kılavuz istemez.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Danışan dağlar aşar, danışmayan yoldaş aşar.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</a:rPr>
                        <a:t>Güzel gözünden, yiğit sözünden belli olur.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 </a:t>
                      </a:r>
                      <a:endParaRPr lang="tr-TR" sz="12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OTURUŞ VE DURUŞ POZİSYONU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16832"/>
            <a:ext cx="6336704" cy="3854284"/>
          </a:xfrm>
        </p:spPr>
      </p:pic>
    </p:spTree>
    <p:extLst>
      <p:ext uri="{BB962C8B-B14F-4D97-AF65-F5344CB8AC3E}">
        <p14:creationId xmlns:p14="http://schemas.microsoft.com/office/powerpoint/2010/main" val="40144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OTURUŞ VE DURUŞ POZİSYONU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GÖZLER EKRANIN ÜSTÜ İLE AYNI HİZADA OLMALI</a:t>
            </a:r>
          </a:p>
          <a:p>
            <a:r>
              <a:rPr lang="en-US" dirty="0" smtClean="0"/>
              <a:t>SIRT DİK BİR ŞEKİLDE OTURULMALI</a:t>
            </a:r>
          </a:p>
          <a:p>
            <a:r>
              <a:rPr lang="en-US" dirty="0" smtClean="0"/>
              <a:t>KOLLAR YAKLAŞIK 90 DERECE AÇI İLE DURMALI</a:t>
            </a:r>
          </a:p>
          <a:p>
            <a:r>
              <a:rPr lang="en-US" dirty="0" smtClean="0"/>
              <a:t>EKRANLA ARADAKİ MESAFE 45-75 CM ARASINDA OLMALI</a:t>
            </a:r>
          </a:p>
          <a:p>
            <a:r>
              <a:rPr lang="en-US" dirty="0" smtClean="0"/>
              <a:t>BACAKLAR DİZLERDEN KIRIK VE AYAKLAR DİZDEN BİRAZ İLERDE OLMALI.</a:t>
            </a:r>
          </a:p>
        </p:txBody>
      </p:sp>
    </p:spTree>
    <p:extLst>
      <p:ext uri="{BB962C8B-B14F-4D97-AF65-F5344CB8AC3E}">
        <p14:creationId xmlns:p14="http://schemas.microsoft.com/office/powerpoint/2010/main" val="349655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77209" cy="1054250"/>
          </a:xfrm>
        </p:spPr>
        <p:txBody>
          <a:bodyPr>
            <a:normAutofit/>
          </a:bodyPr>
          <a:lstStyle/>
          <a:p>
            <a:r>
              <a:rPr lang="en-US" dirty="0" smtClean="0"/>
              <a:t>ELLERİN VE PARMAKLARIN DURUŞU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ELLER KLAVYEYE VE MASAYA TEMAS ETMEYECEK ŞEKİLDE HAVADA DURMALI.</a:t>
            </a:r>
          </a:p>
          <a:p>
            <a:r>
              <a:rPr lang="en-US" dirty="0" smtClean="0"/>
              <a:t>PARMAKLAR YUVARLAK BİR CİSİM TUTAR GİBİ KIVRIK OLMALI.</a:t>
            </a:r>
          </a:p>
          <a:p>
            <a:r>
              <a:rPr lang="en-US" dirty="0" smtClean="0"/>
              <a:t>PARMAK UÇLARI TUŞLARA ÇOK AZ DEĞECEK ŞEKİLDE SERBEST OLMALI.</a:t>
            </a:r>
          </a:p>
        </p:txBody>
      </p:sp>
    </p:spTree>
    <p:extLst>
      <p:ext uri="{BB962C8B-B14F-4D97-AF65-F5344CB8AC3E}">
        <p14:creationId xmlns:p14="http://schemas.microsoft.com/office/powerpoint/2010/main" val="36630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77209" cy="1054250"/>
          </a:xfrm>
        </p:spPr>
        <p:txBody>
          <a:bodyPr>
            <a:normAutofit/>
          </a:bodyPr>
          <a:lstStyle/>
          <a:p>
            <a:r>
              <a:rPr lang="en-US" dirty="0" smtClean="0"/>
              <a:t>ELLERİN VE PARMAKLARIN DURUŞU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97" y="2204864"/>
            <a:ext cx="6840760" cy="364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KLAVYE TUŞLARI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 KLAVYE TÜRKÇEYE EN UYGUN VE EN HIZLI YAZIM YAPILABİLMESİ İÇİN TASARLANMIŞTIR. BU NEDENLE EN ÇOK KULLANILAN HARFLER EN ÇOK KULLANILAN PARMAKLARIN ULAŞACAĞI YERLERE YERLEŞTİRİLMİŞTİR. </a:t>
            </a:r>
          </a:p>
          <a:p>
            <a:r>
              <a:rPr lang="en-US" dirty="0" smtClean="0"/>
              <a:t>TEMEL SIRA TUŞLARI TÜRKÇEDE EN ÇOK KULLANILAN HARFLERİ, ARDINDAN ÜST SIRA VE ALT SIRA OLMAK ÜZERE DAHA AZ KULLANILAN HARFLERİ BARINDIRIR.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917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KLAVYE TUŞLARI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SARI İLE GÖSTERİLEN TUŞLARDAN İŞARET PARMAKLARI, </a:t>
            </a:r>
          </a:p>
          <a:p>
            <a:r>
              <a:rPr lang="en-US" dirty="0" smtClean="0"/>
              <a:t>MAVİ İLE GÖSTERİLEN TUŞLARDAN ORTA PARMAKLAR, </a:t>
            </a:r>
          </a:p>
          <a:p>
            <a:r>
              <a:rPr lang="en-US" dirty="0" smtClean="0"/>
              <a:t>PEMBE TUŞLARDAN YÜZÜK PARMAKLARI, </a:t>
            </a:r>
          </a:p>
          <a:p>
            <a:r>
              <a:rPr lang="en-US" dirty="0" smtClean="0"/>
              <a:t>YEŞİL TUŞLARDAN YÜZÜK PARMAKLARI VE </a:t>
            </a:r>
          </a:p>
          <a:p>
            <a:r>
              <a:rPr lang="en-US" dirty="0" smtClean="0"/>
              <a:t>GRİ TUŞLARDAN BAŞ PARMAKLAR SORUMLUDUR.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92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KLAVYE TUŞLARI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7057233" cy="3168352"/>
          </a:xfrm>
        </p:spPr>
      </p:pic>
    </p:spTree>
    <p:extLst>
      <p:ext uri="{BB962C8B-B14F-4D97-AF65-F5344CB8AC3E}">
        <p14:creationId xmlns:p14="http://schemas.microsoft.com/office/powerpoint/2010/main" val="23448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88</TotalTime>
  <Words>1711</Words>
  <Application>Microsoft Office PowerPoint</Application>
  <PresentationFormat>Ekran Gösterisi (4:3)</PresentationFormat>
  <Paragraphs>1192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25</vt:i4>
      </vt:variant>
    </vt:vector>
  </HeadingPairs>
  <TitlesOfParts>
    <vt:vector size="27" baseType="lpstr">
      <vt:lpstr>Açılar</vt:lpstr>
      <vt:lpstr>Üst Düzey</vt:lpstr>
      <vt:lpstr>      Bu proje Avrupa Birliği ve Türkiye Cumhuriyeti tarafından finanse edilmektedir. </vt:lpstr>
      <vt:lpstr>10 PARMAK  F KLAVYE</vt:lpstr>
      <vt:lpstr>OTURUŞ VE DURUŞ POZİSYONU</vt:lpstr>
      <vt:lpstr>OTURUŞ VE DURUŞ POZİSYONU </vt:lpstr>
      <vt:lpstr>ELLERİN VE PARMAKLARIN DURUŞU</vt:lpstr>
      <vt:lpstr>ELLERİN VE PARMAKLARIN DURUŞU</vt:lpstr>
      <vt:lpstr>KLAVYE TUŞLARI</vt:lpstr>
      <vt:lpstr>KLAVYE TUŞLARI</vt:lpstr>
      <vt:lpstr>KLAVYE TUŞLARI</vt:lpstr>
      <vt:lpstr>KLAVYE TUŞLARI</vt:lpstr>
      <vt:lpstr>PARMAKLARI KLAVYEYE YERLEŞTİRME</vt:lpstr>
      <vt:lpstr>PARMAKLARI KLAVYEYE YERLEŞTİRME</vt:lpstr>
      <vt:lpstr>UYGULAMALAR</vt:lpstr>
      <vt:lpstr>UYGULAMA 1</vt:lpstr>
      <vt:lpstr>UYGULAMA 2</vt:lpstr>
      <vt:lpstr>UYGULAMA 3</vt:lpstr>
      <vt:lpstr>UYGULAMA 4</vt:lpstr>
      <vt:lpstr>UYGULAMA 5</vt:lpstr>
      <vt:lpstr>UYGULAMA 6</vt:lpstr>
      <vt:lpstr>UYGULAMA 7</vt:lpstr>
      <vt:lpstr>UYGULAMA 8</vt:lpstr>
      <vt:lpstr>UYGULAMA 9</vt:lpstr>
      <vt:lpstr>UYGULAMA 10</vt:lpstr>
      <vt:lpstr>UYGULAMA 11</vt:lpstr>
      <vt:lpstr>UYGULAMA 12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PARMAK  F KLAVYE</dc:title>
  <dc:creator>ceyhan</dc:creator>
  <cp:lastModifiedBy>Bilal Keskin</cp:lastModifiedBy>
  <cp:revision>18</cp:revision>
  <dcterms:created xsi:type="dcterms:W3CDTF">2016-03-20T13:51:58Z</dcterms:created>
  <dcterms:modified xsi:type="dcterms:W3CDTF">2016-04-24T07:18:49Z</dcterms:modified>
</cp:coreProperties>
</file>